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70B587D-6BE2-4978-9692-DB79E5363D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94A614AB-E847-4D1B-A701-9518AF0C86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BBD229F-F363-4EBF-A700-A5C7DF82F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A5B64-526C-4778-9B5B-965A116DCDA8}" type="datetimeFigureOut">
              <a:rPr lang="sv-SE" smtClean="0"/>
              <a:t>2024-07-07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BF1A05A-7305-47D0-A880-2056395AB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6F57816-BDF1-4BE8-AF37-D1D39AB53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51D2E-E882-4995-B48F-0839BACFA8F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523602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561E8FD-D848-4B7B-B18A-109A5CD7EE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B560D62D-6C8E-4F50-B1E7-26ABAA7837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B6AE97A-FC9A-4A88-835C-A171673C38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A5B64-526C-4778-9B5B-965A116DCDA8}" type="datetimeFigureOut">
              <a:rPr lang="sv-SE" smtClean="0"/>
              <a:t>2024-07-07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D3C87BF-4449-4E15-B16D-B33431B3EF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B4FF31C-D81F-4825-9E52-2C615A0D8C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51D2E-E882-4995-B48F-0839BACFA8F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65211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0914D53B-9199-4390-975C-F9F9DB337B7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CB3A796D-95B5-444F-9A2E-282A8C9FE0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852CD2A-DE17-430C-B56D-EB62FD30D3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A5B64-526C-4778-9B5B-965A116DCDA8}" type="datetimeFigureOut">
              <a:rPr lang="sv-SE" smtClean="0"/>
              <a:t>2024-07-07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36D1FF9-D0E5-440D-98A5-C32B5FAB47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9259DD9-FDF8-485D-975A-51FD9F0CC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51D2E-E882-4995-B48F-0839BACFA8F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68688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97CA223-ECC7-48E0-BCE4-537E59BA2E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327D828-851B-44D3-AF44-4405AF357E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E864611-C0C9-4F96-82E7-B5B2C77107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A5B64-526C-4778-9B5B-965A116DCDA8}" type="datetimeFigureOut">
              <a:rPr lang="sv-SE" smtClean="0"/>
              <a:t>2024-07-07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30F4DE0-B40F-4F90-9242-06180D5E4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64B6482-02A2-46D5-A5DE-EA350CFA27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51D2E-E882-4995-B48F-0839BACFA8F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81215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F1362BD-1656-44EA-A7A1-D9773C9D34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0B8399EF-35AD-45D0-8AAE-DD0D53B393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954FE0C-3166-415C-889B-F5A2F80DBF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A5B64-526C-4778-9B5B-965A116DCDA8}" type="datetimeFigureOut">
              <a:rPr lang="sv-SE" smtClean="0"/>
              <a:t>2024-07-07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0745348-2824-451E-ABB8-241E9F169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FE791CA-AB3D-442D-991D-747966D8D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51D2E-E882-4995-B48F-0839BACFA8F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57860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DB95345-AFDF-4E3E-9D69-C8C2E5F2D9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05E89E3-5485-420F-B113-7FF27300F3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BE4032BE-A75A-4E09-97A3-4ADFB7070C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D6837A23-978E-4F48-9A14-86CE255ACA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A5B64-526C-4778-9B5B-965A116DCDA8}" type="datetimeFigureOut">
              <a:rPr lang="sv-SE" smtClean="0"/>
              <a:t>2024-07-07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9C6E1F14-250E-41E8-ABA1-3CC2754E35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E871055A-2820-4EF8-A19A-C202D1259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51D2E-E882-4995-B48F-0839BACFA8F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9678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B588955-A7DB-4E7B-9097-8CE9117E5C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E104BC3-08A2-462F-9A39-DA69909095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DD8B05F-AB28-4F10-B15B-AEE3F777E0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2A7F0292-4EB0-41A8-8F37-DD1B4D47FC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74AA3C53-5BA9-432D-8BAD-B614106A65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B5C67F08-3D40-48E6-A14D-37270A09C8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A5B64-526C-4778-9B5B-965A116DCDA8}" type="datetimeFigureOut">
              <a:rPr lang="sv-SE" smtClean="0"/>
              <a:t>2024-07-07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76457381-F681-4480-BF05-AE554BF13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27852386-DE94-4201-B859-CAB1491E9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51D2E-E882-4995-B48F-0839BACFA8F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70463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B03BE90-DE47-4447-B7A0-593E0951B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98698CCC-DC56-4867-8C0E-F8A4C4105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A5B64-526C-4778-9B5B-965A116DCDA8}" type="datetimeFigureOut">
              <a:rPr lang="sv-SE" smtClean="0"/>
              <a:t>2024-07-07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5778A86-C5CF-4F36-BFE8-693B94CCB9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FEB89AE-EA19-4DBD-8D31-113E506924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51D2E-E882-4995-B48F-0839BACFA8F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81165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A0753DEF-BA5C-4CF8-A9C1-77BA93612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A5B64-526C-4778-9B5B-965A116DCDA8}" type="datetimeFigureOut">
              <a:rPr lang="sv-SE" smtClean="0"/>
              <a:t>2024-07-07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E006E0B2-24BE-4B1F-8640-39FBA0386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FA0089FD-362A-4E1E-8ACB-05BF4B317F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51D2E-E882-4995-B48F-0839BACFA8F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55631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0BA57D1-CAC8-4B23-A516-DDCA7A0B10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0F80158-7578-42E4-98BA-FA5D2645F3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5AD9AC8-482D-4C0C-8B0F-4C00B75CD2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DF81A799-DC4F-4932-ADE4-9896665FE6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A5B64-526C-4778-9B5B-965A116DCDA8}" type="datetimeFigureOut">
              <a:rPr lang="sv-SE" smtClean="0"/>
              <a:t>2024-07-07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F669F64B-A203-4925-B563-709FA1F1D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25DDC9F-B699-4CE8-AA93-5E2D0BD3B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51D2E-E882-4995-B48F-0839BACFA8F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45748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B9D3282-2962-4E15-8D00-1274CFD90B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F71FA284-C8FC-45BF-9703-D87CE69BF9E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F868879-370C-4B60-AECA-BC958AAD86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25891D8-2856-4854-8C86-1917A7BE21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A5B64-526C-4778-9B5B-965A116DCDA8}" type="datetimeFigureOut">
              <a:rPr lang="sv-SE" smtClean="0"/>
              <a:t>2024-07-07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200489B6-385B-4FE3-A978-6189D44A1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E56EA68E-0A74-418B-BEFC-F31BC3C4E8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51D2E-E882-4995-B48F-0839BACFA8F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26379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BFD67AD2-609B-498A-BA71-0FFBCC2A9C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B197000-696E-43BB-9419-C0E02FDE77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A287BD6-FBD4-4B32-A80A-9C53CDE3C2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8A5B64-526C-4778-9B5B-965A116DCDA8}" type="datetimeFigureOut">
              <a:rPr lang="sv-SE" smtClean="0"/>
              <a:t>2024-07-07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6AA64CB-DC21-4662-A9E8-E05D10C4C6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467B7C0-DF13-4BE8-ACBC-A29E042651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651D2E-E882-4995-B48F-0839BACFA8F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032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>
            <a:extLst>
              <a:ext uri="{FF2B5EF4-FFF2-40B4-BE49-F238E27FC236}">
                <a16:creationId xmlns:a16="http://schemas.microsoft.com/office/drawing/2014/main" id="{56436F6F-97E6-4EE0-93CB-2F7A71935D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87563"/>
            <a:ext cx="7739408" cy="4791075"/>
          </a:xfrm>
          <a:prstGeom prst="rect">
            <a:avLst/>
          </a:prstGeom>
        </p:spPr>
      </p:pic>
      <p:sp>
        <p:nvSpPr>
          <p:cNvPr id="5" name="textruta 4">
            <a:extLst>
              <a:ext uri="{FF2B5EF4-FFF2-40B4-BE49-F238E27FC236}">
                <a16:creationId xmlns:a16="http://schemas.microsoft.com/office/drawing/2014/main" id="{2F3F0F5F-4232-4C7C-8010-4500EEC31CCA}"/>
              </a:ext>
            </a:extLst>
          </p:cNvPr>
          <p:cNvSpPr txBox="1"/>
          <p:nvPr/>
        </p:nvSpPr>
        <p:spPr>
          <a:xfrm>
            <a:off x="2139885" y="679362"/>
            <a:ext cx="5458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err="1"/>
              <a:t>Fig</a:t>
            </a:r>
            <a:r>
              <a:rPr lang="sv-SE" dirty="0"/>
              <a:t> S1. The receiver operating </a:t>
            </a:r>
            <a:r>
              <a:rPr lang="sv-SE" dirty="0" err="1"/>
              <a:t>characteristic</a:t>
            </a:r>
            <a:r>
              <a:rPr lang="sv-SE" dirty="0"/>
              <a:t> (ROC) </a:t>
            </a:r>
            <a:r>
              <a:rPr lang="sv-SE" dirty="0" err="1"/>
              <a:t>curve</a:t>
            </a:r>
            <a:r>
              <a:rPr lang="sv-SE" dirty="0"/>
              <a:t> </a:t>
            </a:r>
            <a:r>
              <a:rPr lang="sv-SE" dirty="0" err="1"/>
              <a:t>of</a:t>
            </a:r>
            <a:r>
              <a:rPr lang="sv-SE" dirty="0"/>
              <a:t> AUDIT </a:t>
            </a:r>
            <a:r>
              <a:rPr lang="sv-SE" dirty="0" err="1"/>
              <a:t>points</a:t>
            </a:r>
            <a:r>
              <a:rPr lang="sv-SE" dirty="0"/>
              <a:t> for </a:t>
            </a:r>
            <a:r>
              <a:rPr lang="sv-SE" dirty="0" err="1"/>
              <a:t>detecting</a:t>
            </a:r>
            <a:r>
              <a:rPr lang="sv-SE" dirty="0"/>
              <a:t> a prenatal </a:t>
            </a:r>
            <a:r>
              <a:rPr lang="sv-SE" dirty="0" err="1"/>
              <a:t>alcohol</a:t>
            </a:r>
            <a:r>
              <a:rPr lang="sv-SE" dirty="0"/>
              <a:t> disorder 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DD0CDFDD-405B-4EFB-BA24-E4E26DC8FDA6}"/>
              </a:ext>
            </a:extLst>
          </p:cNvPr>
          <p:cNvSpPr txBox="1"/>
          <p:nvPr/>
        </p:nvSpPr>
        <p:spPr>
          <a:xfrm>
            <a:off x="5279010" y="5854045"/>
            <a:ext cx="26206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Area under the </a:t>
            </a:r>
            <a:r>
              <a:rPr lang="sv-SE" dirty="0" err="1"/>
              <a:t>curve</a:t>
            </a:r>
            <a:r>
              <a:rPr lang="sv-SE" dirty="0"/>
              <a:t> (AUC): 0.66 (95% CI 0.65,0.68)</a:t>
            </a:r>
          </a:p>
        </p:txBody>
      </p:sp>
      <p:sp>
        <p:nvSpPr>
          <p:cNvPr id="7" name="Ellips 6">
            <a:extLst>
              <a:ext uri="{FF2B5EF4-FFF2-40B4-BE49-F238E27FC236}">
                <a16:creationId xmlns:a16="http://schemas.microsoft.com/office/drawing/2014/main" id="{6152D739-4F49-4353-8EBD-BFF6AE57BE7E}"/>
              </a:ext>
            </a:extLst>
          </p:cNvPr>
          <p:cNvSpPr/>
          <p:nvPr/>
        </p:nvSpPr>
        <p:spPr>
          <a:xfrm>
            <a:off x="2667786" y="3733014"/>
            <a:ext cx="94268" cy="1696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Ellips 8">
            <a:extLst>
              <a:ext uri="{FF2B5EF4-FFF2-40B4-BE49-F238E27FC236}">
                <a16:creationId xmlns:a16="http://schemas.microsoft.com/office/drawing/2014/main" id="{3720C2A1-3BA1-4494-B8AB-08EE74814B72}"/>
              </a:ext>
            </a:extLst>
          </p:cNvPr>
          <p:cNvSpPr/>
          <p:nvPr/>
        </p:nvSpPr>
        <p:spPr>
          <a:xfrm>
            <a:off x="6289250" y="2359670"/>
            <a:ext cx="94268" cy="1696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textruta 9">
            <a:extLst>
              <a:ext uri="{FF2B5EF4-FFF2-40B4-BE49-F238E27FC236}">
                <a16:creationId xmlns:a16="http://schemas.microsoft.com/office/drawing/2014/main" id="{8B880216-1034-4713-8377-07DFF6B1418A}"/>
              </a:ext>
            </a:extLst>
          </p:cNvPr>
          <p:cNvSpPr txBox="1"/>
          <p:nvPr/>
        </p:nvSpPr>
        <p:spPr>
          <a:xfrm>
            <a:off x="6561056" y="2215299"/>
            <a:ext cx="10369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err="1"/>
              <a:t>Youdens</a:t>
            </a:r>
            <a:r>
              <a:rPr lang="sv-SE" dirty="0"/>
              <a:t> index</a:t>
            </a:r>
          </a:p>
        </p:txBody>
      </p:sp>
    </p:spTree>
    <p:extLst>
      <p:ext uri="{BB962C8B-B14F-4D97-AF65-F5344CB8AC3E}">
        <p14:creationId xmlns:p14="http://schemas.microsoft.com/office/powerpoint/2010/main" val="30675076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36</Words>
  <Application>Microsoft Office PowerPoint</Application>
  <PresentationFormat>Bredbild</PresentationFormat>
  <Paragraphs>3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Susanne Hesselman</dc:creator>
  <cp:lastModifiedBy>Susanne Hesselman</cp:lastModifiedBy>
  <cp:revision>2</cp:revision>
  <dcterms:created xsi:type="dcterms:W3CDTF">2024-07-07T15:59:13Z</dcterms:created>
  <dcterms:modified xsi:type="dcterms:W3CDTF">2024-07-07T16:05:39Z</dcterms:modified>
</cp:coreProperties>
</file>